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" id="{5ADBF378-029D-4684-B597-20C3B5241CDA}">
          <p14:sldIdLst>
            <p14:sldId id="256"/>
            <p14:sldId id="258"/>
            <p14:sldId id="259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58FE"/>
    <a:srgbClr val="FFFFFF"/>
    <a:srgbClr val="FFFF00"/>
    <a:srgbClr val="FF9933"/>
    <a:srgbClr val="00FFFF"/>
    <a:srgbClr val="FF00FF"/>
    <a:srgbClr val="07002E"/>
    <a:srgbClr val="000066"/>
    <a:srgbClr val="9900FF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60"/>
  </p:normalViewPr>
  <p:slideViewPr>
    <p:cSldViewPr snapToGrid="0">
      <p:cViewPr>
        <p:scale>
          <a:sx n="50" d="100"/>
          <a:sy n="50" d="100"/>
        </p:scale>
        <p:origin x="1210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E4D0-FEDB-4A52-B55A-7782122995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18F897-46FB-4012-A985-3A5849CB45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E95BB-C20F-42AE-87E3-F47895D45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E9449A-3893-4317-A244-4E5B310A3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DBF2B-F298-4D24-B71B-8EA8EE59F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558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68D2D-D5FF-4281-AFAA-9AD250059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BB9C7-AB7A-47C3-9CA2-FB53F30B5B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600F8-974D-4EDA-8D30-55BB521A1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0A884-88CD-47A6-9ECA-E5DFD79F5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B78C2-13E6-43B3-9F61-9FA7FD3A0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88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45170-151F-4D6B-8E3D-7FADA8C91B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95F2C4-767F-4222-BA49-583FBD6F7F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6DCAB-D5AE-4171-A2F6-B4BC022B6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71BCEA-1BA8-4606-8BC2-C1A26BD84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BAD42-88A9-47BA-B16D-DC006AAFE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96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84378-DAFC-4E9D-976F-DFD27D083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50576-E208-44F2-8E0D-5F094301D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69696-EACA-4B58-A282-D34B685D9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61508-DE5D-4717-883B-A96A13A96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5AEFF-3F2F-47FB-A8A0-DD46E0043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12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A3C09-C1F0-4C9D-9F63-A99D8CBE7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EE443F-6A46-4859-8F4E-91935FD7E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EE689-81DE-4AFC-8BAE-6E4B3AA89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9EF1F-E675-4B7F-A301-E525C7147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BD28A-293A-48DA-AC1D-36BA65B5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44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85F54-DF5E-4267-86D5-B2894D823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125AC-6019-421E-BA02-8472D8E30E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DEF87C-178A-4751-A9B7-0F84256E0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8342D-6F55-45BA-A157-CD22B98EE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E6AE0-AA5B-4A94-A6DD-DD7F41CD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D7F5D3-9EF2-4322-B35B-C553F2EDC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866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BE45C-BF4C-48DF-A1AF-AC2FCE3AD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3BB678-D4B6-4CC4-9E21-5772C4C3BE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296E6-6812-44EA-B79A-B96259D26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2CD9A2-1DD6-4DD1-B3C9-F1AF774777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E0929D-0A49-45B7-91EF-16C57D3290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3E7665-D940-40E7-9684-5B6D643DD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C9606-2333-4D2A-99EA-16EBFA0CF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8BA1B1-DA20-4731-A3B4-C7D66B161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10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A64A3-6C22-4985-B851-3207F9AB2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A3B5B0-F0AB-4A26-AA9C-370E0D44F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4D8AF6-A3FF-4091-973D-513AE4665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C204CA-FB48-483C-8CB6-7FEB953FF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28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FE1870-21A8-45B3-93D7-3CD95CB96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E3B4B6-4629-469D-9EC7-10EFBE7A1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CA8B7-70EC-4EE6-A7CF-66030DD1E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481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47791-E53F-40B9-AC84-AEF266F09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85497-8AD8-45FF-9652-94D05ABDE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58DE8-A4CE-4D70-8E1F-BD60F8253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3533C5-D105-4318-A1F0-F4CE14629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2B76C3-2BCD-4AEF-8625-283D657C2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B2E77-99D8-4596-ACC1-6FB92B8C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09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365FD-E916-4606-BF4A-F21EF109A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A87C81-3A31-434B-99F4-733FC0EA84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A33D6E-44B0-4DFA-8724-7F77C503D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D10FBF-E2E5-4E0F-9722-8F3563CD0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F28E32-C6F4-4CE5-B77C-1518DA6F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3CB2DA-FFFA-4316-A34C-AAB15720C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74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FAA3F-6F9E-444E-BBA3-23F65E5F3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F7CA1A-2C1E-41E5-BBC0-C1931FD7BF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A340A-6069-49E8-AEF0-B6795B15BD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B376A-1FC6-4B4E-9FCA-6EC66AD900B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59F63-A4A4-4C9C-AD8A-7EC44D391E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948458-5E97-44A4-81CC-DC19101E7E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9D0605-8785-4654-A517-0D16B2820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71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tall building in a city&#10;&#10;Description automatically generated">
            <a:extLst>
              <a:ext uri="{FF2B5EF4-FFF2-40B4-BE49-F238E27FC236}">
                <a16:creationId xmlns:a16="http://schemas.microsoft.com/office/drawing/2014/main" id="{4FDC583B-4825-4440-B2E2-27CA29FD8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51200" y="-1828800"/>
            <a:ext cx="18694400" cy="105156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D9991DA-849B-49D7-816E-8299E423745B}"/>
              </a:ext>
            </a:extLst>
          </p:cNvPr>
          <p:cNvSpPr/>
          <p:nvPr/>
        </p:nvSpPr>
        <p:spPr>
          <a:xfrm>
            <a:off x="-1999128" y="-645457"/>
            <a:ext cx="16190258" cy="8148917"/>
          </a:xfrm>
          <a:custGeom>
            <a:avLst/>
            <a:gdLst>
              <a:gd name="connsiteX0" fmla="*/ 4591050 w 16190258"/>
              <a:gd name="connsiteY0" fmla="*/ 3872753 h 8148917"/>
              <a:gd name="connsiteX1" fmla="*/ 11142005 w 16190258"/>
              <a:gd name="connsiteY1" fmla="*/ 3872753 h 8148917"/>
              <a:gd name="connsiteX2" fmla="*/ 11142005 w 16190258"/>
              <a:gd name="connsiteY2" fmla="*/ 4861102 h 8148917"/>
              <a:gd name="connsiteX3" fmla="*/ 11142006 w 16190258"/>
              <a:gd name="connsiteY3" fmla="*/ 4861102 h 8148917"/>
              <a:gd name="connsiteX4" fmla="*/ 11142006 w 16190258"/>
              <a:gd name="connsiteY4" fmla="*/ 8148917 h 8148917"/>
              <a:gd name="connsiteX5" fmla="*/ 4591050 w 16190258"/>
              <a:gd name="connsiteY5" fmla="*/ 8148917 h 8148917"/>
              <a:gd name="connsiteX6" fmla="*/ 0 w 16190258"/>
              <a:gd name="connsiteY6" fmla="*/ 3872753 h 8148917"/>
              <a:gd name="connsiteX7" fmla="*/ 4284007 w 16190258"/>
              <a:gd name="connsiteY7" fmla="*/ 3872753 h 8148917"/>
              <a:gd name="connsiteX8" fmla="*/ 4284007 w 16190258"/>
              <a:gd name="connsiteY8" fmla="*/ 8148917 h 8148917"/>
              <a:gd name="connsiteX9" fmla="*/ 0 w 16190258"/>
              <a:gd name="connsiteY9" fmla="*/ 8148917 h 8148917"/>
              <a:gd name="connsiteX10" fmla="*/ 11449048 w 16190258"/>
              <a:gd name="connsiteY10" fmla="*/ 0 h 8148917"/>
              <a:gd name="connsiteX11" fmla="*/ 16190258 w 16190258"/>
              <a:gd name="connsiteY11" fmla="*/ 0 h 8148917"/>
              <a:gd name="connsiteX12" fmla="*/ 16190258 w 16190258"/>
              <a:gd name="connsiteY12" fmla="*/ 8148917 h 8148917"/>
              <a:gd name="connsiteX13" fmla="*/ 11449049 w 16190258"/>
              <a:gd name="connsiteY13" fmla="*/ 8148917 h 8148917"/>
              <a:gd name="connsiteX14" fmla="*/ 11449049 w 16190258"/>
              <a:gd name="connsiteY14" fmla="*/ 3617258 h 8148917"/>
              <a:gd name="connsiteX15" fmla="*/ 11449048 w 16190258"/>
              <a:gd name="connsiteY15" fmla="*/ 3617258 h 8148917"/>
              <a:gd name="connsiteX16" fmla="*/ 0 w 16190258"/>
              <a:gd name="connsiteY16" fmla="*/ 0 h 8148917"/>
              <a:gd name="connsiteX17" fmla="*/ 11142005 w 16190258"/>
              <a:gd name="connsiteY17" fmla="*/ 0 h 8148917"/>
              <a:gd name="connsiteX18" fmla="*/ 11142005 w 16190258"/>
              <a:gd name="connsiteY18" fmla="*/ 3617258 h 8148917"/>
              <a:gd name="connsiteX19" fmla="*/ 0 w 16190258"/>
              <a:gd name="connsiteY19" fmla="*/ 3617258 h 8148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6190258" h="8148917">
                <a:moveTo>
                  <a:pt x="4591050" y="3872753"/>
                </a:moveTo>
                <a:lnTo>
                  <a:pt x="11142005" y="3872753"/>
                </a:lnTo>
                <a:lnTo>
                  <a:pt x="11142005" y="4861102"/>
                </a:lnTo>
                <a:lnTo>
                  <a:pt x="11142006" y="4861102"/>
                </a:lnTo>
                <a:lnTo>
                  <a:pt x="11142006" y="8148917"/>
                </a:lnTo>
                <a:lnTo>
                  <a:pt x="4591050" y="8148917"/>
                </a:lnTo>
                <a:close/>
                <a:moveTo>
                  <a:pt x="0" y="3872753"/>
                </a:moveTo>
                <a:lnTo>
                  <a:pt x="4284007" y="3872753"/>
                </a:lnTo>
                <a:lnTo>
                  <a:pt x="4284007" y="8148917"/>
                </a:lnTo>
                <a:lnTo>
                  <a:pt x="0" y="8148917"/>
                </a:lnTo>
                <a:close/>
                <a:moveTo>
                  <a:pt x="11449048" y="0"/>
                </a:moveTo>
                <a:lnTo>
                  <a:pt x="16190258" y="0"/>
                </a:lnTo>
                <a:lnTo>
                  <a:pt x="16190258" y="8148917"/>
                </a:lnTo>
                <a:lnTo>
                  <a:pt x="11449049" y="8148917"/>
                </a:lnTo>
                <a:lnTo>
                  <a:pt x="11449049" y="3617258"/>
                </a:lnTo>
                <a:lnTo>
                  <a:pt x="11449048" y="3617258"/>
                </a:lnTo>
                <a:close/>
                <a:moveTo>
                  <a:pt x="0" y="0"/>
                </a:moveTo>
                <a:lnTo>
                  <a:pt x="11142005" y="0"/>
                </a:lnTo>
                <a:lnTo>
                  <a:pt x="11142005" y="3617258"/>
                </a:lnTo>
                <a:lnTo>
                  <a:pt x="0" y="3617258"/>
                </a:lnTo>
                <a:close/>
              </a:path>
            </a:pathLst>
          </a:custGeom>
          <a:gradFill>
            <a:gsLst>
              <a:gs pos="0">
                <a:schemeClr val="tx1">
                  <a:alpha val="80000"/>
                </a:schemeClr>
              </a:gs>
              <a:gs pos="100000">
                <a:srgbClr val="8F58FE">
                  <a:alpha val="8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75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tall building in a city&#10;&#10;Description automatically generated">
            <a:extLst>
              <a:ext uri="{FF2B5EF4-FFF2-40B4-BE49-F238E27FC236}">
                <a16:creationId xmlns:a16="http://schemas.microsoft.com/office/drawing/2014/main" id="{4FDC583B-4825-4440-B2E2-27CA29FD8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51200" y="-1828800"/>
            <a:ext cx="18694400" cy="105156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D9991DA-849B-49D7-816E-8299E423745B}"/>
              </a:ext>
            </a:extLst>
          </p:cNvPr>
          <p:cNvSpPr/>
          <p:nvPr/>
        </p:nvSpPr>
        <p:spPr>
          <a:xfrm>
            <a:off x="-1999128" y="-645457"/>
            <a:ext cx="16190258" cy="8148917"/>
          </a:xfrm>
          <a:custGeom>
            <a:avLst/>
            <a:gdLst>
              <a:gd name="connsiteX0" fmla="*/ 4591050 w 16190258"/>
              <a:gd name="connsiteY0" fmla="*/ 3872753 h 8148917"/>
              <a:gd name="connsiteX1" fmla="*/ 11142005 w 16190258"/>
              <a:gd name="connsiteY1" fmla="*/ 3872753 h 8148917"/>
              <a:gd name="connsiteX2" fmla="*/ 11142005 w 16190258"/>
              <a:gd name="connsiteY2" fmla="*/ 4861102 h 8148917"/>
              <a:gd name="connsiteX3" fmla="*/ 11142006 w 16190258"/>
              <a:gd name="connsiteY3" fmla="*/ 4861102 h 8148917"/>
              <a:gd name="connsiteX4" fmla="*/ 11142006 w 16190258"/>
              <a:gd name="connsiteY4" fmla="*/ 8148917 h 8148917"/>
              <a:gd name="connsiteX5" fmla="*/ 4591050 w 16190258"/>
              <a:gd name="connsiteY5" fmla="*/ 8148917 h 8148917"/>
              <a:gd name="connsiteX6" fmla="*/ 0 w 16190258"/>
              <a:gd name="connsiteY6" fmla="*/ 3872753 h 8148917"/>
              <a:gd name="connsiteX7" fmla="*/ 4284007 w 16190258"/>
              <a:gd name="connsiteY7" fmla="*/ 3872753 h 8148917"/>
              <a:gd name="connsiteX8" fmla="*/ 4284007 w 16190258"/>
              <a:gd name="connsiteY8" fmla="*/ 8148917 h 8148917"/>
              <a:gd name="connsiteX9" fmla="*/ 0 w 16190258"/>
              <a:gd name="connsiteY9" fmla="*/ 8148917 h 8148917"/>
              <a:gd name="connsiteX10" fmla="*/ 11449048 w 16190258"/>
              <a:gd name="connsiteY10" fmla="*/ 0 h 8148917"/>
              <a:gd name="connsiteX11" fmla="*/ 16190258 w 16190258"/>
              <a:gd name="connsiteY11" fmla="*/ 0 h 8148917"/>
              <a:gd name="connsiteX12" fmla="*/ 16190258 w 16190258"/>
              <a:gd name="connsiteY12" fmla="*/ 8148917 h 8148917"/>
              <a:gd name="connsiteX13" fmla="*/ 11449049 w 16190258"/>
              <a:gd name="connsiteY13" fmla="*/ 8148917 h 8148917"/>
              <a:gd name="connsiteX14" fmla="*/ 11449049 w 16190258"/>
              <a:gd name="connsiteY14" fmla="*/ 3617258 h 8148917"/>
              <a:gd name="connsiteX15" fmla="*/ 11449048 w 16190258"/>
              <a:gd name="connsiteY15" fmla="*/ 3617258 h 8148917"/>
              <a:gd name="connsiteX16" fmla="*/ 0 w 16190258"/>
              <a:gd name="connsiteY16" fmla="*/ 0 h 8148917"/>
              <a:gd name="connsiteX17" fmla="*/ 11142005 w 16190258"/>
              <a:gd name="connsiteY17" fmla="*/ 0 h 8148917"/>
              <a:gd name="connsiteX18" fmla="*/ 11142005 w 16190258"/>
              <a:gd name="connsiteY18" fmla="*/ 3617258 h 8148917"/>
              <a:gd name="connsiteX19" fmla="*/ 0 w 16190258"/>
              <a:gd name="connsiteY19" fmla="*/ 3617258 h 8148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6190258" h="8148917">
                <a:moveTo>
                  <a:pt x="4591050" y="3872753"/>
                </a:moveTo>
                <a:lnTo>
                  <a:pt x="11142005" y="3872753"/>
                </a:lnTo>
                <a:lnTo>
                  <a:pt x="11142005" y="4861102"/>
                </a:lnTo>
                <a:lnTo>
                  <a:pt x="11142006" y="4861102"/>
                </a:lnTo>
                <a:lnTo>
                  <a:pt x="11142006" y="8148917"/>
                </a:lnTo>
                <a:lnTo>
                  <a:pt x="4591050" y="8148917"/>
                </a:lnTo>
                <a:close/>
                <a:moveTo>
                  <a:pt x="0" y="3872753"/>
                </a:moveTo>
                <a:lnTo>
                  <a:pt x="4284007" y="3872753"/>
                </a:lnTo>
                <a:lnTo>
                  <a:pt x="4284007" y="8148917"/>
                </a:lnTo>
                <a:lnTo>
                  <a:pt x="0" y="8148917"/>
                </a:lnTo>
                <a:close/>
                <a:moveTo>
                  <a:pt x="11449048" y="0"/>
                </a:moveTo>
                <a:lnTo>
                  <a:pt x="16190258" y="0"/>
                </a:lnTo>
                <a:lnTo>
                  <a:pt x="16190258" y="8148917"/>
                </a:lnTo>
                <a:lnTo>
                  <a:pt x="11449049" y="8148917"/>
                </a:lnTo>
                <a:lnTo>
                  <a:pt x="11449049" y="3617258"/>
                </a:lnTo>
                <a:lnTo>
                  <a:pt x="11449048" y="3617258"/>
                </a:lnTo>
                <a:close/>
                <a:moveTo>
                  <a:pt x="0" y="0"/>
                </a:moveTo>
                <a:lnTo>
                  <a:pt x="11142005" y="0"/>
                </a:lnTo>
                <a:lnTo>
                  <a:pt x="11142005" y="3617258"/>
                </a:lnTo>
                <a:lnTo>
                  <a:pt x="0" y="3617258"/>
                </a:lnTo>
                <a:close/>
              </a:path>
            </a:pathLst>
          </a:custGeom>
          <a:gradFill>
            <a:gsLst>
              <a:gs pos="0">
                <a:schemeClr val="tx1">
                  <a:alpha val="80000"/>
                </a:schemeClr>
              </a:gs>
              <a:gs pos="100000">
                <a:srgbClr val="FF00FF">
                  <a:alpha val="8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86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tall building in a city&#10;&#10;Description automatically generated">
            <a:extLst>
              <a:ext uri="{FF2B5EF4-FFF2-40B4-BE49-F238E27FC236}">
                <a16:creationId xmlns:a16="http://schemas.microsoft.com/office/drawing/2014/main" id="{4FDC583B-4825-4440-B2E2-27CA29FD8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51200" y="-1828800"/>
            <a:ext cx="18694400" cy="105156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D9991DA-849B-49D7-816E-8299E423745B}"/>
              </a:ext>
            </a:extLst>
          </p:cNvPr>
          <p:cNvSpPr/>
          <p:nvPr/>
        </p:nvSpPr>
        <p:spPr>
          <a:xfrm>
            <a:off x="-1999128" y="-645457"/>
            <a:ext cx="16190258" cy="8148917"/>
          </a:xfrm>
          <a:custGeom>
            <a:avLst/>
            <a:gdLst>
              <a:gd name="connsiteX0" fmla="*/ 4591050 w 16190258"/>
              <a:gd name="connsiteY0" fmla="*/ 3872753 h 8148917"/>
              <a:gd name="connsiteX1" fmla="*/ 11142005 w 16190258"/>
              <a:gd name="connsiteY1" fmla="*/ 3872753 h 8148917"/>
              <a:gd name="connsiteX2" fmla="*/ 11142005 w 16190258"/>
              <a:gd name="connsiteY2" fmla="*/ 4861102 h 8148917"/>
              <a:gd name="connsiteX3" fmla="*/ 11142006 w 16190258"/>
              <a:gd name="connsiteY3" fmla="*/ 4861102 h 8148917"/>
              <a:gd name="connsiteX4" fmla="*/ 11142006 w 16190258"/>
              <a:gd name="connsiteY4" fmla="*/ 8148917 h 8148917"/>
              <a:gd name="connsiteX5" fmla="*/ 4591050 w 16190258"/>
              <a:gd name="connsiteY5" fmla="*/ 8148917 h 8148917"/>
              <a:gd name="connsiteX6" fmla="*/ 0 w 16190258"/>
              <a:gd name="connsiteY6" fmla="*/ 3872753 h 8148917"/>
              <a:gd name="connsiteX7" fmla="*/ 4284007 w 16190258"/>
              <a:gd name="connsiteY7" fmla="*/ 3872753 h 8148917"/>
              <a:gd name="connsiteX8" fmla="*/ 4284007 w 16190258"/>
              <a:gd name="connsiteY8" fmla="*/ 8148917 h 8148917"/>
              <a:gd name="connsiteX9" fmla="*/ 0 w 16190258"/>
              <a:gd name="connsiteY9" fmla="*/ 8148917 h 8148917"/>
              <a:gd name="connsiteX10" fmla="*/ 11449048 w 16190258"/>
              <a:gd name="connsiteY10" fmla="*/ 0 h 8148917"/>
              <a:gd name="connsiteX11" fmla="*/ 16190258 w 16190258"/>
              <a:gd name="connsiteY11" fmla="*/ 0 h 8148917"/>
              <a:gd name="connsiteX12" fmla="*/ 16190258 w 16190258"/>
              <a:gd name="connsiteY12" fmla="*/ 8148917 h 8148917"/>
              <a:gd name="connsiteX13" fmla="*/ 11449049 w 16190258"/>
              <a:gd name="connsiteY13" fmla="*/ 8148917 h 8148917"/>
              <a:gd name="connsiteX14" fmla="*/ 11449049 w 16190258"/>
              <a:gd name="connsiteY14" fmla="*/ 3617258 h 8148917"/>
              <a:gd name="connsiteX15" fmla="*/ 11449048 w 16190258"/>
              <a:gd name="connsiteY15" fmla="*/ 3617258 h 8148917"/>
              <a:gd name="connsiteX16" fmla="*/ 0 w 16190258"/>
              <a:gd name="connsiteY16" fmla="*/ 0 h 8148917"/>
              <a:gd name="connsiteX17" fmla="*/ 11142005 w 16190258"/>
              <a:gd name="connsiteY17" fmla="*/ 0 h 8148917"/>
              <a:gd name="connsiteX18" fmla="*/ 11142005 w 16190258"/>
              <a:gd name="connsiteY18" fmla="*/ 3617258 h 8148917"/>
              <a:gd name="connsiteX19" fmla="*/ 0 w 16190258"/>
              <a:gd name="connsiteY19" fmla="*/ 3617258 h 8148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6190258" h="8148917">
                <a:moveTo>
                  <a:pt x="4591050" y="3872753"/>
                </a:moveTo>
                <a:lnTo>
                  <a:pt x="11142005" y="3872753"/>
                </a:lnTo>
                <a:lnTo>
                  <a:pt x="11142005" y="4861102"/>
                </a:lnTo>
                <a:lnTo>
                  <a:pt x="11142006" y="4861102"/>
                </a:lnTo>
                <a:lnTo>
                  <a:pt x="11142006" y="8148917"/>
                </a:lnTo>
                <a:lnTo>
                  <a:pt x="4591050" y="8148917"/>
                </a:lnTo>
                <a:close/>
                <a:moveTo>
                  <a:pt x="0" y="3872753"/>
                </a:moveTo>
                <a:lnTo>
                  <a:pt x="4284007" y="3872753"/>
                </a:lnTo>
                <a:lnTo>
                  <a:pt x="4284007" y="8148917"/>
                </a:lnTo>
                <a:lnTo>
                  <a:pt x="0" y="8148917"/>
                </a:lnTo>
                <a:close/>
                <a:moveTo>
                  <a:pt x="11449048" y="0"/>
                </a:moveTo>
                <a:lnTo>
                  <a:pt x="16190258" y="0"/>
                </a:lnTo>
                <a:lnTo>
                  <a:pt x="16190258" y="8148917"/>
                </a:lnTo>
                <a:lnTo>
                  <a:pt x="11449049" y="8148917"/>
                </a:lnTo>
                <a:lnTo>
                  <a:pt x="11449049" y="3617258"/>
                </a:lnTo>
                <a:lnTo>
                  <a:pt x="11449048" y="3617258"/>
                </a:lnTo>
                <a:close/>
                <a:moveTo>
                  <a:pt x="0" y="0"/>
                </a:moveTo>
                <a:lnTo>
                  <a:pt x="11142005" y="0"/>
                </a:lnTo>
                <a:lnTo>
                  <a:pt x="11142005" y="3617258"/>
                </a:lnTo>
                <a:lnTo>
                  <a:pt x="0" y="3617258"/>
                </a:lnTo>
                <a:close/>
              </a:path>
            </a:pathLst>
          </a:custGeom>
          <a:gradFill>
            <a:gsLst>
              <a:gs pos="0">
                <a:schemeClr val="tx1">
                  <a:alpha val="80000"/>
                </a:schemeClr>
              </a:gs>
              <a:gs pos="100000">
                <a:srgbClr val="00FFFF">
                  <a:alpha val="8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71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tall building in a city&#10;&#10;Description automatically generated">
            <a:extLst>
              <a:ext uri="{FF2B5EF4-FFF2-40B4-BE49-F238E27FC236}">
                <a16:creationId xmlns:a16="http://schemas.microsoft.com/office/drawing/2014/main" id="{4FDC583B-4825-4440-B2E2-27CA29FD8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51200" y="-1828800"/>
            <a:ext cx="18694400" cy="105156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D9991DA-849B-49D7-816E-8299E423745B}"/>
              </a:ext>
            </a:extLst>
          </p:cNvPr>
          <p:cNvSpPr/>
          <p:nvPr/>
        </p:nvSpPr>
        <p:spPr>
          <a:xfrm>
            <a:off x="-1999128" y="-645457"/>
            <a:ext cx="16190258" cy="8148917"/>
          </a:xfrm>
          <a:custGeom>
            <a:avLst/>
            <a:gdLst>
              <a:gd name="connsiteX0" fmla="*/ 4591050 w 16190258"/>
              <a:gd name="connsiteY0" fmla="*/ 3872753 h 8148917"/>
              <a:gd name="connsiteX1" fmla="*/ 11142005 w 16190258"/>
              <a:gd name="connsiteY1" fmla="*/ 3872753 h 8148917"/>
              <a:gd name="connsiteX2" fmla="*/ 11142005 w 16190258"/>
              <a:gd name="connsiteY2" fmla="*/ 4861102 h 8148917"/>
              <a:gd name="connsiteX3" fmla="*/ 11142006 w 16190258"/>
              <a:gd name="connsiteY3" fmla="*/ 4861102 h 8148917"/>
              <a:gd name="connsiteX4" fmla="*/ 11142006 w 16190258"/>
              <a:gd name="connsiteY4" fmla="*/ 8148917 h 8148917"/>
              <a:gd name="connsiteX5" fmla="*/ 4591050 w 16190258"/>
              <a:gd name="connsiteY5" fmla="*/ 8148917 h 8148917"/>
              <a:gd name="connsiteX6" fmla="*/ 0 w 16190258"/>
              <a:gd name="connsiteY6" fmla="*/ 3872753 h 8148917"/>
              <a:gd name="connsiteX7" fmla="*/ 4284007 w 16190258"/>
              <a:gd name="connsiteY7" fmla="*/ 3872753 h 8148917"/>
              <a:gd name="connsiteX8" fmla="*/ 4284007 w 16190258"/>
              <a:gd name="connsiteY8" fmla="*/ 8148917 h 8148917"/>
              <a:gd name="connsiteX9" fmla="*/ 0 w 16190258"/>
              <a:gd name="connsiteY9" fmla="*/ 8148917 h 8148917"/>
              <a:gd name="connsiteX10" fmla="*/ 11449048 w 16190258"/>
              <a:gd name="connsiteY10" fmla="*/ 0 h 8148917"/>
              <a:gd name="connsiteX11" fmla="*/ 16190258 w 16190258"/>
              <a:gd name="connsiteY11" fmla="*/ 0 h 8148917"/>
              <a:gd name="connsiteX12" fmla="*/ 16190258 w 16190258"/>
              <a:gd name="connsiteY12" fmla="*/ 8148917 h 8148917"/>
              <a:gd name="connsiteX13" fmla="*/ 11449049 w 16190258"/>
              <a:gd name="connsiteY13" fmla="*/ 8148917 h 8148917"/>
              <a:gd name="connsiteX14" fmla="*/ 11449049 w 16190258"/>
              <a:gd name="connsiteY14" fmla="*/ 3617258 h 8148917"/>
              <a:gd name="connsiteX15" fmla="*/ 11449048 w 16190258"/>
              <a:gd name="connsiteY15" fmla="*/ 3617258 h 8148917"/>
              <a:gd name="connsiteX16" fmla="*/ 0 w 16190258"/>
              <a:gd name="connsiteY16" fmla="*/ 0 h 8148917"/>
              <a:gd name="connsiteX17" fmla="*/ 11142005 w 16190258"/>
              <a:gd name="connsiteY17" fmla="*/ 0 h 8148917"/>
              <a:gd name="connsiteX18" fmla="*/ 11142005 w 16190258"/>
              <a:gd name="connsiteY18" fmla="*/ 3617258 h 8148917"/>
              <a:gd name="connsiteX19" fmla="*/ 0 w 16190258"/>
              <a:gd name="connsiteY19" fmla="*/ 3617258 h 8148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6190258" h="8148917">
                <a:moveTo>
                  <a:pt x="4591050" y="3872753"/>
                </a:moveTo>
                <a:lnTo>
                  <a:pt x="11142005" y="3872753"/>
                </a:lnTo>
                <a:lnTo>
                  <a:pt x="11142005" y="4861102"/>
                </a:lnTo>
                <a:lnTo>
                  <a:pt x="11142006" y="4861102"/>
                </a:lnTo>
                <a:lnTo>
                  <a:pt x="11142006" y="8148917"/>
                </a:lnTo>
                <a:lnTo>
                  <a:pt x="4591050" y="8148917"/>
                </a:lnTo>
                <a:close/>
                <a:moveTo>
                  <a:pt x="0" y="3872753"/>
                </a:moveTo>
                <a:lnTo>
                  <a:pt x="4284007" y="3872753"/>
                </a:lnTo>
                <a:lnTo>
                  <a:pt x="4284007" y="8148917"/>
                </a:lnTo>
                <a:lnTo>
                  <a:pt x="0" y="8148917"/>
                </a:lnTo>
                <a:close/>
                <a:moveTo>
                  <a:pt x="11449048" y="0"/>
                </a:moveTo>
                <a:lnTo>
                  <a:pt x="16190258" y="0"/>
                </a:lnTo>
                <a:lnTo>
                  <a:pt x="16190258" y="8148917"/>
                </a:lnTo>
                <a:lnTo>
                  <a:pt x="11449049" y="8148917"/>
                </a:lnTo>
                <a:lnTo>
                  <a:pt x="11449049" y="3617258"/>
                </a:lnTo>
                <a:lnTo>
                  <a:pt x="11449048" y="3617258"/>
                </a:lnTo>
                <a:close/>
                <a:moveTo>
                  <a:pt x="0" y="0"/>
                </a:moveTo>
                <a:lnTo>
                  <a:pt x="11142005" y="0"/>
                </a:lnTo>
                <a:lnTo>
                  <a:pt x="11142005" y="3617258"/>
                </a:lnTo>
                <a:lnTo>
                  <a:pt x="0" y="3617258"/>
                </a:lnTo>
                <a:close/>
              </a:path>
            </a:pathLst>
          </a:custGeom>
          <a:gradFill>
            <a:gsLst>
              <a:gs pos="0">
                <a:schemeClr val="tx1">
                  <a:alpha val="80000"/>
                </a:schemeClr>
              </a:gs>
              <a:gs pos="100000">
                <a:srgbClr val="FFFFFF">
                  <a:alpha val="8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58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Finn III</dc:creator>
  <cp:lastModifiedBy>Thomas Finn</cp:lastModifiedBy>
  <cp:revision>7</cp:revision>
  <dcterms:created xsi:type="dcterms:W3CDTF">2020-09-20T20:43:43Z</dcterms:created>
  <dcterms:modified xsi:type="dcterms:W3CDTF">2020-10-05T17:58:20Z</dcterms:modified>
</cp:coreProperties>
</file>

<file path=docProps/thumbnail.jpeg>
</file>